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549B9DD-FEAD-4083-BB24-E8052123BC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Tenho saudades </a:t>
            </a:r>
          </a:p>
          <a:p>
            <a:r>
              <a:rPr lang="pt-BR" dirty="0"/>
              <a:t>de Ti, meu Jesus; </a:t>
            </a:r>
          </a:p>
          <a:p>
            <a:r>
              <a:rPr lang="pt-BR" dirty="0"/>
              <a:t>Raie depressa Teu dia de luz! </a:t>
            </a:r>
          </a:p>
          <a:p>
            <a:r>
              <a:rPr lang="pt-BR" dirty="0"/>
              <a:t>Contigo estar! E Te adorar! </a:t>
            </a:r>
          </a:p>
          <a:p>
            <a:r>
              <a:rPr lang="pt-BR" dirty="0"/>
              <a:t>Ó, que saudades, que anseios!</a:t>
            </a:r>
          </a:p>
        </p:txBody>
      </p:sp>
    </p:spTree>
    <p:extLst>
      <p:ext uri="{BB962C8B-B14F-4D97-AF65-F5344CB8AC3E}">
        <p14:creationId xmlns:p14="http://schemas.microsoft.com/office/powerpoint/2010/main" val="3910655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1EC04A-F0BC-4A75-92B3-E588E3C5C6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Redentor, </a:t>
            </a:r>
          </a:p>
          <a:p>
            <a:r>
              <a:rPr lang="pt-BR" dirty="0"/>
              <a:t>meu Amigo e Irmão, </a:t>
            </a:r>
          </a:p>
          <a:p>
            <a:r>
              <a:rPr lang="pt-BR" dirty="0"/>
              <a:t>És o meu Mestre divino! </a:t>
            </a:r>
          </a:p>
        </p:txBody>
      </p:sp>
    </p:spTree>
    <p:extLst>
      <p:ext uri="{BB962C8B-B14F-4D97-AF65-F5344CB8AC3E}">
        <p14:creationId xmlns:p14="http://schemas.microsoft.com/office/powerpoint/2010/main" val="2461234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C1C4AB-B6BD-4FB1-8F39-A3E7728E3F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 me vêm </a:t>
            </a:r>
          </a:p>
          <a:p>
            <a:r>
              <a:rPr lang="pt-BR" dirty="0"/>
              <a:t>bênçãos em profusão; </a:t>
            </a:r>
          </a:p>
          <a:p>
            <a:r>
              <a:rPr lang="pt-BR" dirty="0"/>
              <a:t>Jesus, Tu és tudo </a:t>
            </a:r>
            <a:r>
              <a:rPr lang="pt-BR" dirty="0" err="1"/>
              <a:t>p’ra</a:t>
            </a:r>
            <a:r>
              <a:rPr lang="pt-BR" dirty="0"/>
              <a:t> mim!</a:t>
            </a:r>
          </a:p>
        </p:txBody>
      </p:sp>
    </p:spTree>
    <p:extLst>
      <p:ext uri="{BB962C8B-B14F-4D97-AF65-F5344CB8AC3E}">
        <p14:creationId xmlns:p14="http://schemas.microsoft.com/office/powerpoint/2010/main" val="1502455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549B9DD-FEAD-4083-BB24-E8052123BC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Tenho saudades </a:t>
            </a:r>
          </a:p>
          <a:p>
            <a:r>
              <a:rPr lang="pt-BR" dirty="0"/>
              <a:t>de Ti, meu Jesus; </a:t>
            </a:r>
          </a:p>
          <a:p>
            <a:r>
              <a:rPr lang="pt-BR" dirty="0"/>
              <a:t>Raie depressa Teu dia de luz! </a:t>
            </a:r>
          </a:p>
          <a:p>
            <a:r>
              <a:rPr lang="pt-BR" dirty="0"/>
              <a:t>Contigo estar! E Te adorar! </a:t>
            </a:r>
          </a:p>
          <a:p>
            <a:r>
              <a:rPr lang="pt-BR" dirty="0"/>
              <a:t>Ó, que saudades, que anseios!</a:t>
            </a:r>
          </a:p>
        </p:txBody>
      </p:sp>
    </p:spTree>
    <p:extLst>
      <p:ext uri="{BB962C8B-B14F-4D97-AF65-F5344CB8AC3E}">
        <p14:creationId xmlns:p14="http://schemas.microsoft.com/office/powerpoint/2010/main" val="210820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73164B-4AF2-4951-83ED-F428A9AA10D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Nada no mundo </a:t>
            </a:r>
          </a:p>
          <a:p>
            <a:r>
              <a:rPr lang="pt-BR" dirty="0"/>
              <a:t>me pode afastar,</a:t>
            </a:r>
          </a:p>
          <a:p>
            <a:r>
              <a:rPr lang="pt-BR" dirty="0"/>
              <a:t>Nunca, do Mestre divino! </a:t>
            </a:r>
          </a:p>
        </p:txBody>
      </p:sp>
    </p:spTree>
    <p:extLst>
      <p:ext uri="{BB962C8B-B14F-4D97-AF65-F5344CB8AC3E}">
        <p14:creationId xmlns:p14="http://schemas.microsoft.com/office/powerpoint/2010/main" val="4091513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1BA94-07F4-41AB-88F2-3C5F302D9C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Tenho o desejo </a:t>
            </a:r>
          </a:p>
          <a:p>
            <a:r>
              <a:rPr lang="pt-BR" dirty="0"/>
              <a:t>de sempre cantar: </a:t>
            </a:r>
          </a:p>
          <a:p>
            <a:r>
              <a:rPr lang="pt-BR" dirty="0"/>
              <a:t>“Jesus, Tu és tudo </a:t>
            </a:r>
            <a:r>
              <a:rPr lang="pt-BR" dirty="0" err="1"/>
              <a:t>p’ra</a:t>
            </a:r>
            <a:r>
              <a:rPr lang="pt-BR" dirty="0"/>
              <a:t> mim!” </a:t>
            </a:r>
          </a:p>
        </p:txBody>
      </p:sp>
    </p:spTree>
    <p:extLst>
      <p:ext uri="{BB962C8B-B14F-4D97-AF65-F5344CB8AC3E}">
        <p14:creationId xmlns:p14="http://schemas.microsoft.com/office/powerpoint/2010/main" val="478091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549B9DD-FEAD-4083-BB24-E8052123BC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Tenho saudades </a:t>
            </a:r>
          </a:p>
          <a:p>
            <a:r>
              <a:rPr lang="pt-BR" dirty="0"/>
              <a:t>de Ti, meu Jesus; </a:t>
            </a:r>
          </a:p>
          <a:p>
            <a:r>
              <a:rPr lang="pt-BR" dirty="0"/>
              <a:t>Raie depressa Teu dia de luz! </a:t>
            </a:r>
          </a:p>
          <a:p>
            <a:r>
              <a:rPr lang="pt-BR" dirty="0"/>
              <a:t>Contigo estar! E Te adorar! </a:t>
            </a:r>
          </a:p>
          <a:p>
            <a:r>
              <a:rPr lang="pt-BR" dirty="0"/>
              <a:t>Ó, que saudades, que anseios!</a:t>
            </a:r>
          </a:p>
        </p:txBody>
      </p:sp>
    </p:spTree>
    <p:extLst>
      <p:ext uri="{BB962C8B-B14F-4D97-AF65-F5344CB8AC3E}">
        <p14:creationId xmlns:p14="http://schemas.microsoft.com/office/powerpoint/2010/main" val="4123609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08AA0C-DECF-4B04-B347-53DA9AA187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Podem amigos, </a:t>
            </a:r>
          </a:p>
          <a:p>
            <a:r>
              <a:rPr lang="pt-BR" dirty="0"/>
              <a:t>Aqui, me trair, </a:t>
            </a:r>
          </a:p>
          <a:p>
            <a:r>
              <a:rPr lang="pt-BR" dirty="0"/>
              <a:t>Mas nunca o </a:t>
            </a:r>
          </a:p>
          <a:p>
            <a:r>
              <a:rPr lang="pt-BR" dirty="0"/>
              <a:t>Mestre divino! </a:t>
            </a:r>
          </a:p>
        </p:txBody>
      </p:sp>
    </p:spTree>
    <p:extLst>
      <p:ext uri="{BB962C8B-B14F-4D97-AF65-F5344CB8AC3E}">
        <p14:creationId xmlns:p14="http://schemas.microsoft.com/office/powerpoint/2010/main" val="979877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SAUDADES!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360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08AA0C-DECF-4B04-B347-53DA9AA187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grande amor </a:t>
            </a:r>
          </a:p>
          <a:p>
            <a:r>
              <a:rPr lang="pt-BR" dirty="0"/>
              <a:t>não me deixa cair. </a:t>
            </a:r>
          </a:p>
          <a:p>
            <a:r>
              <a:rPr lang="pt-BR" dirty="0"/>
              <a:t>Jesus, Tu és tudo </a:t>
            </a:r>
            <a:r>
              <a:rPr lang="pt-BR" dirty="0" err="1"/>
              <a:t>p’ra</a:t>
            </a:r>
            <a:r>
              <a:rPr lang="pt-BR" dirty="0"/>
              <a:t> mim!</a:t>
            </a:r>
          </a:p>
        </p:txBody>
      </p:sp>
    </p:spTree>
    <p:extLst>
      <p:ext uri="{BB962C8B-B14F-4D97-AF65-F5344CB8AC3E}">
        <p14:creationId xmlns:p14="http://schemas.microsoft.com/office/powerpoint/2010/main" val="155608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147</Words>
  <Application>Microsoft Office PowerPoint</Application>
  <PresentationFormat>Apresentação na tela (16:9)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QUE SAUDADES!</vt:lpstr>
      <vt:lpstr>Ó, QUE SAUDADES!</vt:lpstr>
      <vt:lpstr>Ó, QUE SAUDADES!</vt:lpstr>
      <vt:lpstr>Ó, QUE SAUDADES!</vt:lpstr>
      <vt:lpstr>Ó, QUE SAUDADES!</vt:lpstr>
      <vt:lpstr>Ó, QUE SAUDADES!</vt:lpstr>
      <vt:lpstr>Ó, QUE SAUDADES!</vt:lpstr>
      <vt:lpstr>Ó, QUE SAUDADES!</vt:lpstr>
      <vt:lpstr>Ó, QUE SAUDADES!</vt:lpstr>
      <vt:lpstr>Ó, QUE SAUDADES!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2019-06-12T22:41:00Z</dcterms:modified>
</cp:coreProperties>
</file>

<file path=docProps/thumbnail.jpeg>
</file>